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84" r:id="rId5"/>
    <p:sldId id="285" r:id="rId6"/>
    <p:sldId id="258" r:id="rId7"/>
    <p:sldId id="259" r:id="rId8"/>
    <p:sldId id="260" r:id="rId9"/>
    <p:sldId id="281" r:id="rId10"/>
    <p:sldId id="262" r:id="rId11"/>
    <p:sldId id="263" r:id="rId12"/>
    <p:sldId id="264" r:id="rId13"/>
    <p:sldId id="266" r:id="rId14"/>
    <p:sldId id="282" r:id="rId15"/>
    <p:sldId id="267" r:id="rId16"/>
    <p:sldId id="268" r:id="rId17"/>
    <p:sldId id="269" r:id="rId18"/>
    <p:sldId id="270" r:id="rId19"/>
    <p:sldId id="286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3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microsoft.com/office/2007/relationships/media" Target="../media/media1.wmv"/><Relationship Id="rId2" Type="http://schemas.openxmlformats.org/officeDocument/2006/relationships/video" Target="../media/media1.wmv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26.wdp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2.wdp"/><Relationship Id="rId1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  <a:endParaRPr lang="ru-RU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screen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en-US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en-US" i="1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screen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" cstate="screen"/>
          <a:srcRect b="-179"/>
          <a:stretch>
            <a:fillRect/>
          </a:stretch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895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  <a:endParaRPr lang="ru-RU" sz="1400" dirty="0" smtClean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 b="-179"/>
          <a:stretch>
            <a:fillRect/>
          </a:stretch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  <a:endParaRPr lang="ru-RU" sz="1400" dirty="0" smtClean="0"/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b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b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>
            <a:fillRect/>
          </a:stretch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>
            <a:fillRect/>
          </a:stretch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>
            <a:fillRect/>
          </a:stretch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  <a:endParaRPr lang="ru-RU" dirty="0" smtClean="0"/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  <a:endParaRPr lang="ru-RU" dirty="0"/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  <a:endParaRPr lang="ru-RU" sz="1750" dirty="0"/>
          </a:p>
          <a:p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  <a:endParaRPr lang="ru-RU" sz="17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  <a:endParaRPr lang="ru-RU" dirty="0" smtClean="0"/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  <a:endParaRPr lang="ru-RU" dirty="0" smtClean="0"/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  <a:endParaRPr lang="ru-RU" dirty="0" smtClean="0"/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  <a:endParaRPr lang="ru-RU" dirty="0" smtClean="0"/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  <a:endParaRPr lang="ru-RU" sz="16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  <a:endParaRPr lang="ru-RU" sz="16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  <a:endParaRPr lang="ru-RU" sz="16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  <a:endParaRPr lang="ru-RU" sz="16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  <a:endParaRPr lang="ru-RU" sz="19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>
            <a:fillRect/>
          </a:stretch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Информация </a:t>
            </a:r>
            <a:r>
              <a:rPr lang="en-US" sz="1500" i="1" dirty="0"/>
              <a:t>Министерства внутренних дел Республики Беларусь </a:t>
            </a:r>
            <a:br>
              <a:rPr lang="en-US" sz="1500" i="1" dirty="0" smtClean="0"/>
            </a:br>
            <a:r>
              <a:rPr lang="en-US" sz="1500" i="1" dirty="0" smtClean="0"/>
              <a:t>по </a:t>
            </a:r>
            <a:r>
              <a:rPr lang="en-US" sz="1500" i="1" dirty="0"/>
              <a:t>профилактике киберпреступлений </a:t>
            </a:r>
            <a:br>
              <a:rPr lang="en-US" sz="1500" i="1" dirty="0" smtClean="0"/>
            </a:br>
            <a:r>
              <a:rPr lang="en-US" sz="1500" i="1" dirty="0" smtClean="0"/>
              <a:t>(</a:t>
            </a:r>
            <a:r>
              <a:rPr lang="en-US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>
            <a:fillRect/>
          </a:stretch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>
            <a:fillRect/>
          </a:stretch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screen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>
            <a:fillRect/>
          </a:stretch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1" cstate="screen"/>
          <a:srcRect r="-1"/>
          <a:stretch>
            <a:fillRect/>
          </a:stretch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8745</Words>
  <Application>WPS Presentation</Application>
  <PresentationFormat>Экран (16:9)</PresentationFormat>
  <Paragraphs>183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Виктор</cp:lastModifiedBy>
  <cp:revision>105</cp:revision>
  <dcterms:created xsi:type="dcterms:W3CDTF">2024-07-24T10:48:00Z</dcterms:created>
  <dcterms:modified xsi:type="dcterms:W3CDTF">2024-08-06T09:58:48Z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90F7B2C085C64FF5A2D1A8526D633089_13</vt:lpwstr>
  </property>
  <property fmtid="{D5CDD505-2E9C-101B-9397-08002B2CF9AE}" pid="3" name="KSOProductBuildVer">
    <vt:lpwstr>1033-12.2.0.17545</vt:lpwstr>
  </property>
</Properties>
</file>