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3" r:id="rId20"/>
    <p:sldId id="274" r:id="rId21"/>
    <p:sldId id="275" r:id="rId22"/>
    <p:sldId id="276" r:id="rId23"/>
  </p:sldIdLst>
  <p:sldSz cx="12192000" cy="6858000"/>
  <p:notesSz cx="6798945" cy="99294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3805" autoAdjust="0"/>
  </p:normalViewPr>
  <p:slideViewPr>
    <p:cSldViewPr snapToGrid="0">
      <p:cViewPr varScale="1">
        <p:scale>
          <a:sx n="81" d="100"/>
          <a:sy n="81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1.000 55.000,'154.000'2.000,"165.000"-4.000,-287.000-2.000,0.000-1.000,35.000-11.000,-33.000 7.000,48.000-5.000,222.000 7.000,-196.000 9.000,-62.000 0.000,51.000 9.000,24.000 1.000,-25.000-8.000,1.000-4.000,137.000-19.000,-173.000 12.000,111.000 3.000,-171.000 4.000,27.000 0.000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28.000,'0.000'-5.000,"4.000"-1.000,7.000 1.000,5.000 0.000,10.000 2.000,8.000 1.000,4.000 1.000,0.000 0.000,2.000 1.000,-2.000 0.000,-1.000 1.000,0.000-1.000,0.000 0.000,2.000 5.000,3.000 5.000,-1.000 6.000,-7.000 1.000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0.000 1.000,'46.000'2.000,"-1.000"2.000,67.000 16.000,-63.000-10.000,88.000 7.000,126.000-17.000,-122.000-1.000,-74.000-4.000,-37.000 0.000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0.000 109.000,'111.000'1.000,"-30.000"1.000,1.000-3.000,115.000-16.000,159.000-24.000,-244.000 30.000,64.000-2.000,-162.000 13.000,84.000 0.000,114.000-16.000,-112.000 7.000,167.000 6.000,-145.000 4.000,-86.000-1.000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0.000 0.000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1.000 134.000,'0.000'-2.000,"0.000"-1.000,1.000 1.000,-1.000-1.000,1.000 1.000,0.000-1.000,0.000 1.000,0.000 0.000,0.000-1.000,0.000 1.000,1.000 0.000,-1.000 0.000,1.000 0.000,-1.000 0.000,1.000 0.000,0.000 0.000,0.000 0.000,0.000 0.000,0.000 1.000,0.000-1.000,0.000 1.000,3.000-2.000,3.000-2.000,1.000 1.000,0.000 0.000,-1.000 0.000,14.000-3.000,29.000-5.000,1.000 3.000,0.000 2.000,0.000 2.000,62.000 3.000,-23.000 0.000,45.000-10.000,26.000-1.000,-92.000 12.000,141.000 4.000,-194.000-1.000,0.000 1.000,0.000 1.000,28.000 10.000,27.000 6.000,-8.000-12.000,1.000-4.000,109.000-5.000,-55.000-2.000,-36.000 2.000,99.000 3.000,-171.000 0.000,-1.000 0.000,1.000 1.000,-1.000 0.000,0.000 0.000,11.000 6.000,16.000 5.000,-10.000-5.000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84.000,'32.000'-1.000,"1.000"0.000,0.000-3.000,-1.000 0.000,45.000-13.000,3.000 0.000,0.000 3.000,95.000-3.000,-159.000 16.000,58.000-5.000,0.000 4.000,1.000 3.000,127.000 18.000,-171.000-12.000,46.000 17.000,-55.000-16.000,-1.000-1.000,1.000-1.000,0.000-1.000,0.000-1.000,26.000 1.000,163.000-7.000,76.000 2.000,-262.000 4.000,1.000 0.000,40.000 13.000,-38.000-9.000,54.000 8.000,14.000-3.000,50.000 4.000,-112.000-17.000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0.000 3.000,'131.000'-2.000,"142.000"4.000,-153.000 18.000,-94.000-16.000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1.000,'0.000'4.000,"4.000"2.000,7.000 0.000,5.000-1.000,9.000-2.000,9.000-1.000,9.000-1.000,0.000-1.000,-2.000 0.000,-3.000 0.000,-4.000 0.000,-4.000 0.000,3.000-1.000,5.000 1.000,-5.000 0.000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0.000 1.000,'0.000'4.000,"5.000"2.000,5.000 0.000,6.000-1.000,5.000-2.000,3.000-1.000,7.000-1.000,7.000-1.000,1.000 0.000,-1.000 0.000,-3.000 0.000,-2.000 0.000,-4.000-1.000,4.000 1.000,-4.000 0.000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53.000,'127.000'1.000,"141.000"-3.000,-245.000 0.000,-1.000-2.000,0.000 0.000,37.000-12.000,29.000-6.000,-64.000 18.000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"/>
    </inkml:context>
    <inkml:brush xml:id="br0">
      <inkml:brushProperty name="width" value="0.3" units="cm"/>
      <inkml:brushProperty name="height" value="0.6" units="cm"/>
      <inkml:brushProperty name="color" value="#000000"/>
      <inkml:brushProperty name="tip" value="rectangle"/>
      <inkml:brushProperty name="rasterOp" value="maskPen"/>
    </inkml:brush>
  </inkml:definitions>
  <inkml:trace contextRef="#ctx0" brushRef="#br0">1.000 0.000,'9.000'5.000,"11.000"1.000,17.000-1.000,2.000 4.000,3.000 0.000,3.000 4.000,3.000-1.000,-1.000-3.000,-1.000 3.000,-3.000-2.000,-5.000-2.000,1.000-3.000,-2.000-2.000,1.000 4.000,4.000-1.000,-6.000 0.000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customXml" Target="../ink/ink3.xml"/><Relationship Id="rId7" Type="http://schemas.openxmlformats.org/officeDocument/2006/relationships/image" Target="../media/image33.png"/><Relationship Id="rId6" Type="http://schemas.openxmlformats.org/officeDocument/2006/relationships/customXml" Target="../ink/ink2.xml"/><Relationship Id="rId5" Type="http://schemas.openxmlformats.org/officeDocument/2006/relationships/image" Target="../media/image32.png"/><Relationship Id="rId4" Type="http://schemas.openxmlformats.org/officeDocument/2006/relationships/customXml" Target="../ink/ink1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46.png"/><Relationship Id="rId3" Type="http://schemas.openxmlformats.org/officeDocument/2006/relationships/image" Target="../media/image31.png"/><Relationship Id="rId29" Type="http://schemas.openxmlformats.org/officeDocument/2006/relationships/customXml" Target="../ink/ink12.xml"/><Relationship Id="rId28" Type="http://schemas.openxmlformats.org/officeDocument/2006/relationships/image" Target="../media/image45.png"/><Relationship Id="rId27" Type="http://schemas.openxmlformats.org/officeDocument/2006/relationships/customXml" Target="../ink/ink11.xml"/><Relationship Id="rId26" Type="http://schemas.openxmlformats.org/officeDocument/2006/relationships/image" Target="../media/image44.png"/><Relationship Id="rId25" Type="http://schemas.openxmlformats.org/officeDocument/2006/relationships/customXml" Target="../ink/ink10.xml"/><Relationship Id="rId24" Type="http://schemas.openxmlformats.org/officeDocument/2006/relationships/image" Target="../media/image43.png"/><Relationship Id="rId23" Type="http://schemas.openxmlformats.org/officeDocument/2006/relationships/customXml" Target="../ink/ink9.xml"/><Relationship Id="rId22" Type="http://schemas.openxmlformats.org/officeDocument/2006/relationships/image" Target="../media/image42.png"/><Relationship Id="rId21" Type="http://schemas.openxmlformats.org/officeDocument/2006/relationships/customXml" Target="../ink/ink8.xml"/><Relationship Id="rId20" Type="http://schemas.openxmlformats.org/officeDocument/2006/relationships/image" Target="../media/image41.jpeg"/><Relationship Id="rId2" Type="http://schemas.openxmlformats.org/officeDocument/2006/relationships/image" Target="../media/image30.png"/><Relationship Id="rId19" Type="http://schemas.openxmlformats.org/officeDocument/2006/relationships/image" Target="../media/image40.png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customXml" Target="../ink/ink7.xml"/><Relationship Id="rId15" Type="http://schemas.openxmlformats.org/officeDocument/2006/relationships/image" Target="../media/image37.png"/><Relationship Id="rId14" Type="http://schemas.openxmlformats.org/officeDocument/2006/relationships/customXml" Target="../ink/ink6.xml"/><Relationship Id="rId13" Type="http://schemas.openxmlformats.org/officeDocument/2006/relationships/image" Target="../media/image36.png"/><Relationship Id="rId12" Type="http://schemas.openxmlformats.org/officeDocument/2006/relationships/customXml" Target="../ink/ink5.xml"/><Relationship Id="rId11" Type="http://schemas.openxmlformats.org/officeDocument/2006/relationships/image" Target="../media/image35.png"/><Relationship Id="rId10" Type="http://schemas.openxmlformats.org/officeDocument/2006/relationships/customXml" Target="../ink/ink4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en-US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  <a:endParaRPr lang="ru-RU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22" name="Рукописный ввод 21"/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/>
            </p:nvPicPr>
            <p:blipFill>
              <a:blip r:embed="rId5"/>
            </p:blipFill>
            <p:spPr>
              <a:xfrm>
                <a:off x="628305" y="2094825"/>
                <a:ext cx="750960" cy="2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23" name="Рукописный ввод 22"/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/>
            </p:nvPicPr>
            <p:blipFill>
              <a:blip r:embed="rId7"/>
            </p:blipFill>
            <p:spPr>
              <a:xfrm>
                <a:off x="-1248015" y="2828865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24" name="Рукописный ввод 23"/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/>
            </p:nvPicPr>
            <p:blipFill>
              <a:blip r:embed="rId9"/>
            </p:blipFill>
            <p:spPr>
              <a:xfrm>
                <a:off x="618945" y="2132985"/>
                <a:ext cx="746280" cy="4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5" name="Рукописный ввод 24"/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/>
            </p:nvPicPr>
            <p:blipFill>
              <a:blip r:embed="rId11"/>
            </p:blipFill>
            <p:spPr>
              <a:xfrm>
                <a:off x="590145" y="2094105"/>
                <a:ext cx="810000" cy="5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26" name="Рукописный ввод 25"/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/>
            </p:nvPicPr>
            <p:blipFill>
              <a:blip r:embed="rId13"/>
            </p:blipFill>
            <p:spPr>
              <a:xfrm>
                <a:off x="1876425" y="2580465"/>
                <a:ext cx="198360" cy="9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27" name="Рукописный ввод 26"/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/>
            </p:nvPicPr>
            <p:blipFill>
              <a:blip r:embed="rId15"/>
            </p:blipFill>
            <p:spPr>
              <a:xfrm>
                <a:off x="3524145" y="5009745"/>
                <a:ext cx="152640" cy="1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28" name="Рукописный ввод 27"/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/>
            </p:nvPicPr>
            <p:blipFill>
              <a:blip r:embed="rId17"/>
            </p:blipFill>
            <p:spPr>
              <a:xfrm>
                <a:off x="3543225" y="3800145"/>
                <a:ext cx="137520" cy="10080"/>
              </a:xfrm>
              <a:prstGeom prst="rect"/>
            </p:spPr>
          </p:pic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37" name="Рукописный ввод 36"/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/>
            </p:nvPicPr>
            <p:blipFill>
              <a:blip r:embed="rId22"/>
            </p:blipFill>
            <p:spPr>
              <a:xfrm>
                <a:off x="3524145" y="5219625"/>
                <a:ext cx="228600" cy="19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38" name="Рукописный ввод 37"/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/>
            </p:nvPicPr>
            <p:blipFill>
              <a:blip r:embed="rId24"/>
            </p:blipFill>
            <p:spPr>
              <a:xfrm>
                <a:off x="3524145" y="3971865"/>
                <a:ext cx="218880" cy="45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39" name="Рукописный ввод 38"/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/>
            </p:nvPicPr>
            <p:blipFill>
              <a:blip r:embed="rId26"/>
            </p:blipFill>
            <p:spPr>
              <a:xfrm>
                <a:off x="9505545" y="4076265"/>
                <a:ext cx="185040" cy="1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0" name="Рукописный ввод 39"/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/>
            </p:nvPicPr>
            <p:blipFill>
              <a:blip r:embed="rId28"/>
            </p:blipFill>
            <p:spPr>
              <a:xfrm>
                <a:off x="1333185" y="5714985"/>
                <a:ext cx="320400" cy="19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41" name="Рукописный ввод 40"/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/>
            </p:nvPicPr>
            <p:blipFill>
              <a:blip r:embed="rId30"/>
            </p:blipFill>
            <p:spPr>
              <a:xfrm>
                <a:off x="1295385" y="5875905"/>
                <a:ext cx="707400" cy="4032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en-US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endParaRPr lang="ru-RU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  <a:endParaRPr lang="ru-RU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en-US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en-US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0</TotalTime>
  <Words>8102</Words>
  <Application>WPS Presentation</Application>
  <PresentationFormat>Широкоэкранный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Century Gothic</vt:lpstr>
      <vt:lpstr>Сетка</vt:lpstr>
      <vt:lpstr>Признаки вовлечения молодежи в деструктивную деятельность праворадикальных группировок </vt:lpstr>
      <vt:lpstr>PowerPoint 演示文稿</vt:lpstr>
      <vt:lpstr>Социальный портрет</vt:lpstr>
      <vt:lpstr>	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PowerPoint 演示文稿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PowerPoint 演示文稿</vt:lpstr>
      <vt:lpstr>PowerPoint 演示文稿</vt:lpstr>
      <vt:lpstr>	Практикуют написание стихов и сочинений, пропагандирующих массовые убийства, отражающие социальное неравенство в обществе. 	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Виктор</cp:lastModifiedBy>
  <cp:revision>23</cp:revision>
  <cp:lastPrinted>2024-09-11T06:19:00Z</cp:lastPrinted>
  <dcterms:created xsi:type="dcterms:W3CDTF">2024-08-30T07:54:00Z</dcterms:created>
  <dcterms:modified xsi:type="dcterms:W3CDTF">2024-10-02T09:25:24Z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A429DD95BF2946AEB6853714D50D3455_13</vt:lpwstr>
  </property>
  <property fmtid="{D5CDD505-2E9C-101B-9397-08002B2CF9AE}" pid="3" name="KSOProductBuildVer">
    <vt:lpwstr>1033-12.2.0.18586</vt:lpwstr>
  </property>
</Properties>
</file>